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7" r:id="rId2"/>
    <p:sldId id="266" r:id="rId3"/>
    <p:sldId id="260" r:id="rId4"/>
    <p:sldId id="267" r:id="rId5"/>
    <p:sldId id="261" r:id="rId6"/>
    <p:sldId id="273" r:id="rId7"/>
    <p:sldId id="289" r:id="rId8"/>
    <p:sldId id="264" r:id="rId9"/>
    <p:sldId id="282" r:id="rId10"/>
    <p:sldId id="265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6BA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94" autoAdjust="0"/>
  </p:normalViewPr>
  <p:slideViewPr>
    <p:cSldViewPr>
      <p:cViewPr varScale="1">
        <p:scale>
          <a:sx n="57" d="100"/>
          <a:sy n="57" d="100"/>
        </p:scale>
        <p:origin x="173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129C-0217-4725-AE40-7377CEE2BFD8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538B4-57D7-4C62-8F6A-FDA60AC79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6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538B4-57D7-4C62-8F6A-FDA60AC796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685800" y="1276529"/>
            <a:ext cx="7543801" cy="4782065"/>
          </a:xfrm>
          <a:prstGeom prst="flowChartProcess">
            <a:avLst/>
          </a:pr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44321" y="1555739"/>
            <a:ext cx="5257800" cy="34470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সুজন দাশ 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প্রিপ্যার‍্যাটরি উচ্চ বিদ্যালয়, 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নং-০১৮১৩০৫৭৫৮৪ 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 – mridulkantitalukder@yahoo.com</a:t>
            </a:r>
            <a:r>
              <a:rPr lang="bn-BD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76200"/>
            <a:ext cx="57150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95400" y="2362200"/>
            <a:ext cx="38100" cy="334077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28700" y="5169579"/>
            <a:ext cx="2438400" cy="133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38300" y="2654979"/>
            <a:ext cx="0" cy="25279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3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0104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endParaRPr lang="bn-BD" sz="6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মেরুদন্ডী প্রানীর চিত্র          অংকন করে বিভিন্ন অংশ চিহ্নিত কর।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57400" y="1905000"/>
            <a:ext cx="5029200" cy="76200"/>
          </a:xfrm>
          <a:prstGeom prst="line">
            <a:avLst/>
          </a:prstGeom>
          <a:ln w="1047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371600"/>
            <a:ext cx="5012724" cy="4339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lang="en-US" sz="13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676400"/>
            <a:ext cx="7291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bn-BD" sz="6000" dirty="0" smtClean="0">
                <a:ln>
                  <a:solidFill>
                    <a:srgbClr val="FF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অষ্টম শ্রেণি</a:t>
            </a:r>
          </a:p>
          <a:p>
            <a:pPr algn="ctr"/>
            <a:r>
              <a:rPr lang="bn-BD" sz="6000" dirty="0" smtClean="0">
                <a:ln>
                  <a:solidFill>
                    <a:srgbClr val="FF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প্রথম অধ্যায়</a:t>
            </a:r>
          </a:p>
          <a:p>
            <a:pPr algn="ctr"/>
            <a:r>
              <a:rPr lang="bn-BD" sz="6000" dirty="0" smtClean="0">
                <a:ln>
                  <a:solidFill>
                    <a:srgbClr val="FF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6000" dirty="0" smtClean="0">
                <a:ln>
                  <a:solidFill>
                    <a:srgbClr val="FF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6000" dirty="0" smtClean="0">
                <a:ln>
                  <a:solidFill>
                    <a:srgbClr val="FF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০ মিনিট</a:t>
            </a:r>
            <a:r>
              <a:rPr lang="en-US" sz="6000" dirty="0" smtClean="0">
                <a:ln>
                  <a:solidFill>
                    <a:srgbClr val="FF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rgbClr val="FF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7010400" cy="61722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1218762" y="970770"/>
            <a:ext cx="4417520" cy="1960499"/>
          </a:xfrm>
          <a:custGeom>
            <a:avLst/>
            <a:gdLst>
              <a:gd name="connsiteX0" fmla="*/ 205032 w 2688925"/>
              <a:gd name="connsiteY0" fmla="*/ 782731 h 1137573"/>
              <a:gd name="connsiteX1" fmla="*/ 218680 w 2688925"/>
              <a:gd name="connsiteY1" fmla="*/ 659901 h 1137573"/>
              <a:gd name="connsiteX2" fmla="*/ 245976 w 2688925"/>
              <a:gd name="connsiteY2" fmla="*/ 578015 h 1137573"/>
              <a:gd name="connsiteX3" fmla="*/ 259623 w 2688925"/>
              <a:gd name="connsiteY3" fmla="*/ 537072 h 1137573"/>
              <a:gd name="connsiteX4" fmla="*/ 273271 w 2688925"/>
              <a:gd name="connsiteY4" fmla="*/ 455185 h 1137573"/>
              <a:gd name="connsiteX5" fmla="*/ 327862 w 2688925"/>
              <a:gd name="connsiteY5" fmla="*/ 332355 h 1137573"/>
              <a:gd name="connsiteX6" fmla="*/ 368806 w 2688925"/>
              <a:gd name="connsiteY6" fmla="*/ 291412 h 1137573"/>
              <a:gd name="connsiteX7" fmla="*/ 409749 w 2688925"/>
              <a:gd name="connsiteY7" fmla="*/ 277764 h 1137573"/>
              <a:gd name="connsiteX8" fmla="*/ 491635 w 2688925"/>
              <a:gd name="connsiteY8" fmla="*/ 223173 h 1137573"/>
              <a:gd name="connsiteX9" fmla="*/ 655409 w 2688925"/>
              <a:gd name="connsiteY9" fmla="*/ 195877 h 1137573"/>
              <a:gd name="connsiteX10" fmla="*/ 737295 w 2688925"/>
              <a:gd name="connsiteY10" fmla="*/ 182230 h 1137573"/>
              <a:gd name="connsiteX11" fmla="*/ 1105785 w 2688925"/>
              <a:gd name="connsiteY11" fmla="*/ 195877 h 1137573"/>
              <a:gd name="connsiteX12" fmla="*/ 1242262 w 2688925"/>
              <a:gd name="connsiteY12" fmla="*/ 250469 h 1137573"/>
              <a:gd name="connsiteX13" fmla="*/ 1337797 w 2688925"/>
              <a:gd name="connsiteY13" fmla="*/ 277764 h 1137573"/>
              <a:gd name="connsiteX14" fmla="*/ 1378740 w 2688925"/>
              <a:gd name="connsiteY14" fmla="*/ 291412 h 1137573"/>
              <a:gd name="connsiteX15" fmla="*/ 1446979 w 2688925"/>
              <a:gd name="connsiteY15" fmla="*/ 318707 h 1137573"/>
              <a:gd name="connsiteX16" fmla="*/ 1487922 w 2688925"/>
              <a:gd name="connsiteY16" fmla="*/ 346003 h 1137573"/>
              <a:gd name="connsiteX17" fmla="*/ 1569809 w 2688925"/>
              <a:gd name="connsiteY17" fmla="*/ 373298 h 1137573"/>
              <a:gd name="connsiteX18" fmla="*/ 1651695 w 2688925"/>
              <a:gd name="connsiteY18" fmla="*/ 400594 h 1137573"/>
              <a:gd name="connsiteX19" fmla="*/ 1692638 w 2688925"/>
              <a:gd name="connsiteY19" fmla="*/ 414242 h 1137573"/>
              <a:gd name="connsiteX20" fmla="*/ 1801820 w 2688925"/>
              <a:gd name="connsiteY20" fmla="*/ 441537 h 1137573"/>
              <a:gd name="connsiteX21" fmla="*/ 1829116 w 2688925"/>
              <a:gd name="connsiteY21" fmla="*/ 482480 h 1137573"/>
              <a:gd name="connsiteX22" fmla="*/ 1965594 w 2688925"/>
              <a:gd name="connsiteY22" fmla="*/ 523424 h 1137573"/>
              <a:gd name="connsiteX23" fmla="*/ 2006537 w 2688925"/>
              <a:gd name="connsiteY23" fmla="*/ 550719 h 1137573"/>
              <a:gd name="connsiteX24" fmla="*/ 2143014 w 2688925"/>
              <a:gd name="connsiteY24" fmla="*/ 591663 h 1137573"/>
              <a:gd name="connsiteX25" fmla="*/ 2197606 w 2688925"/>
              <a:gd name="connsiteY25" fmla="*/ 632606 h 1137573"/>
              <a:gd name="connsiteX26" fmla="*/ 2143014 w 2688925"/>
              <a:gd name="connsiteY26" fmla="*/ 728140 h 1137573"/>
              <a:gd name="connsiteX27" fmla="*/ 2061128 w 2688925"/>
              <a:gd name="connsiteY27" fmla="*/ 782731 h 1137573"/>
              <a:gd name="connsiteX28" fmla="*/ 1979241 w 2688925"/>
              <a:gd name="connsiteY28" fmla="*/ 823674 h 1137573"/>
              <a:gd name="connsiteX29" fmla="*/ 1897355 w 2688925"/>
              <a:gd name="connsiteY29" fmla="*/ 878266 h 1137573"/>
              <a:gd name="connsiteX30" fmla="*/ 1774525 w 2688925"/>
              <a:gd name="connsiteY30" fmla="*/ 987448 h 1137573"/>
              <a:gd name="connsiteX31" fmla="*/ 1733582 w 2688925"/>
              <a:gd name="connsiteY31" fmla="*/ 1069334 h 1137573"/>
              <a:gd name="connsiteX32" fmla="*/ 1747229 w 2688925"/>
              <a:gd name="connsiteY32" fmla="*/ 1110277 h 1137573"/>
              <a:gd name="connsiteX33" fmla="*/ 1829116 w 2688925"/>
              <a:gd name="connsiteY33" fmla="*/ 1137573 h 1137573"/>
              <a:gd name="connsiteX34" fmla="*/ 2061128 w 2688925"/>
              <a:gd name="connsiteY34" fmla="*/ 1123925 h 1137573"/>
              <a:gd name="connsiteX35" fmla="*/ 2102071 w 2688925"/>
              <a:gd name="connsiteY35" fmla="*/ 1096630 h 1137573"/>
              <a:gd name="connsiteX36" fmla="*/ 2197606 w 2688925"/>
              <a:gd name="connsiteY36" fmla="*/ 1055686 h 1137573"/>
              <a:gd name="connsiteX37" fmla="*/ 2320435 w 2688925"/>
              <a:gd name="connsiteY37" fmla="*/ 1001095 h 1137573"/>
              <a:gd name="connsiteX38" fmla="*/ 2361379 w 2688925"/>
              <a:gd name="connsiteY38" fmla="*/ 987448 h 1137573"/>
              <a:gd name="connsiteX39" fmla="*/ 2456913 w 2688925"/>
              <a:gd name="connsiteY39" fmla="*/ 932857 h 1137573"/>
              <a:gd name="connsiteX40" fmla="*/ 2497856 w 2688925"/>
              <a:gd name="connsiteY40" fmla="*/ 905561 h 1137573"/>
              <a:gd name="connsiteX41" fmla="*/ 2538800 w 2688925"/>
              <a:gd name="connsiteY41" fmla="*/ 891913 h 1137573"/>
              <a:gd name="connsiteX42" fmla="*/ 2620686 w 2688925"/>
              <a:gd name="connsiteY42" fmla="*/ 837322 h 1137573"/>
              <a:gd name="connsiteX43" fmla="*/ 2634334 w 2688925"/>
              <a:gd name="connsiteY43" fmla="*/ 782731 h 1137573"/>
              <a:gd name="connsiteX44" fmla="*/ 2647982 w 2688925"/>
              <a:gd name="connsiteY44" fmla="*/ 741788 h 1137573"/>
              <a:gd name="connsiteX45" fmla="*/ 2661629 w 2688925"/>
              <a:gd name="connsiteY45" fmla="*/ 578015 h 1137573"/>
              <a:gd name="connsiteX46" fmla="*/ 2675277 w 2688925"/>
              <a:gd name="connsiteY46" fmla="*/ 537072 h 1137573"/>
              <a:gd name="connsiteX47" fmla="*/ 2688925 w 2688925"/>
              <a:gd name="connsiteY47" fmla="*/ 468833 h 1137573"/>
              <a:gd name="connsiteX48" fmla="*/ 2675277 w 2688925"/>
              <a:gd name="connsiteY48" fmla="*/ 277764 h 1137573"/>
              <a:gd name="connsiteX49" fmla="*/ 2566095 w 2688925"/>
              <a:gd name="connsiteY49" fmla="*/ 182230 h 1137573"/>
              <a:gd name="connsiteX50" fmla="*/ 2415970 w 2688925"/>
              <a:gd name="connsiteY50" fmla="*/ 127639 h 1137573"/>
              <a:gd name="connsiteX51" fmla="*/ 2074776 w 2688925"/>
              <a:gd name="connsiteY51" fmla="*/ 86695 h 1137573"/>
              <a:gd name="connsiteX52" fmla="*/ 2020185 w 2688925"/>
              <a:gd name="connsiteY52" fmla="*/ 73048 h 1137573"/>
              <a:gd name="connsiteX53" fmla="*/ 1924650 w 2688925"/>
              <a:gd name="connsiteY53" fmla="*/ 45752 h 1137573"/>
              <a:gd name="connsiteX54" fmla="*/ 1815468 w 2688925"/>
              <a:gd name="connsiteY54" fmla="*/ 32104 h 1137573"/>
              <a:gd name="connsiteX55" fmla="*/ 1324149 w 2688925"/>
              <a:gd name="connsiteY55" fmla="*/ 32104 h 1137573"/>
              <a:gd name="connsiteX56" fmla="*/ 1187671 w 2688925"/>
              <a:gd name="connsiteY56" fmla="*/ 45752 h 1137573"/>
              <a:gd name="connsiteX57" fmla="*/ 996603 w 2688925"/>
              <a:gd name="connsiteY57" fmla="*/ 32104 h 1137573"/>
              <a:gd name="connsiteX58" fmla="*/ 546226 w 2688925"/>
              <a:gd name="connsiteY58" fmla="*/ 59400 h 1137573"/>
              <a:gd name="connsiteX59" fmla="*/ 491635 w 2688925"/>
              <a:gd name="connsiteY59" fmla="*/ 73048 h 1137573"/>
              <a:gd name="connsiteX60" fmla="*/ 423397 w 2688925"/>
              <a:gd name="connsiteY60" fmla="*/ 86695 h 1137573"/>
              <a:gd name="connsiteX61" fmla="*/ 382453 w 2688925"/>
              <a:gd name="connsiteY61" fmla="*/ 100343 h 1137573"/>
              <a:gd name="connsiteX62" fmla="*/ 245976 w 2688925"/>
              <a:gd name="connsiteY62" fmla="*/ 168582 h 1137573"/>
              <a:gd name="connsiteX63" fmla="*/ 177737 w 2688925"/>
              <a:gd name="connsiteY63" fmla="*/ 250469 h 1137573"/>
              <a:gd name="connsiteX64" fmla="*/ 123146 w 2688925"/>
              <a:gd name="connsiteY64" fmla="*/ 332355 h 1137573"/>
              <a:gd name="connsiteX65" fmla="*/ 95850 w 2688925"/>
              <a:gd name="connsiteY65" fmla="*/ 373298 h 1137573"/>
              <a:gd name="connsiteX66" fmla="*/ 68555 w 2688925"/>
              <a:gd name="connsiteY66" fmla="*/ 414242 h 1137573"/>
              <a:gd name="connsiteX67" fmla="*/ 27611 w 2688925"/>
              <a:gd name="connsiteY67" fmla="*/ 496128 h 1137573"/>
              <a:gd name="connsiteX68" fmla="*/ 13964 w 2688925"/>
              <a:gd name="connsiteY68" fmla="*/ 618958 h 1137573"/>
              <a:gd name="connsiteX69" fmla="*/ 68555 w 2688925"/>
              <a:gd name="connsiteY69" fmla="*/ 632606 h 1137573"/>
              <a:gd name="connsiteX70" fmla="*/ 109498 w 2688925"/>
              <a:gd name="connsiteY70" fmla="*/ 659901 h 1137573"/>
              <a:gd name="connsiteX71" fmla="*/ 205032 w 2688925"/>
              <a:gd name="connsiteY71" fmla="*/ 700845 h 113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688925" h="1137573">
                <a:moveTo>
                  <a:pt x="205032" y="782731"/>
                </a:moveTo>
                <a:cubicBezTo>
                  <a:pt x="209581" y="741788"/>
                  <a:pt x="210601" y="700296"/>
                  <a:pt x="218680" y="659901"/>
                </a:cubicBezTo>
                <a:cubicBezTo>
                  <a:pt x="224323" y="631688"/>
                  <a:pt x="236878" y="605310"/>
                  <a:pt x="245976" y="578015"/>
                </a:cubicBezTo>
                <a:cubicBezTo>
                  <a:pt x="250525" y="564367"/>
                  <a:pt x="257258" y="551262"/>
                  <a:pt x="259623" y="537072"/>
                </a:cubicBezTo>
                <a:cubicBezTo>
                  <a:pt x="264172" y="509776"/>
                  <a:pt x="266559" y="482031"/>
                  <a:pt x="273271" y="455185"/>
                </a:cubicBezTo>
                <a:cubicBezTo>
                  <a:pt x="286022" y="404180"/>
                  <a:pt x="295856" y="370762"/>
                  <a:pt x="327862" y="332355"/>
                </a:cubicBezTo>
                <a:cubicBezTo>
                  <a:pt x="340218" y="317528"/>
                  <a:pt x="352747" y="302118"/>
                  <a:pt x="368806" y="291412"/>
                </a:cubicBezTo>
                <a:cubicBezTo>
                  <a:pt x="380776" y="283432"/>
                  <a:pt x="397173" y="284750"/>
                  <a:pt x="409749" y="277764"/>
                </a:cubicBezTo>
                <a:cubicBezTo>
                  <a:pt x="438426" y="261832"/>
                  <a:pt x="460513" y="233547"/>
                  <a:pt x="491635" y="223173"/>
                </a:cubicBezTo>
                <a:cubicBezTo>
                  <a:pt x="576980" y="194725"/>
                  <a:pt x="503047" y="216192"/>
                  <a:pt x="655409" y="195877"/>
                </a:cubicBezTo>
                <a:cubicBezTo>
                  <a:pt x="682838" y="192220"/>
                  <a:pt x="710000" y="186779"/>
                  <a:pt x="737295" y="182230"/>
                </a:cubicBezTo>
                <a:cubicBezTo>
                  <a:pt x="860125" y="186779"/>
                  <a:pt x="983376" y="184749"/>
                  <a:pt x="1105785" y="195877"/>
                </a:cubicBezTo>
                <a:cubicBezTo>
                  <a:pt x="1158357" y="200656"/>
                  <a:pt x="1196313" y="230777"/>
                  <a:pt x="1242262" y="250469"/>
                </a:cubicBezTo>
                <a:cubicBezTo>
                  <a:pt x="1274976" y="264489"/>
                  <a:pt x="1303181" y="267874"/>
                  <a:pt x="1337797" y="277764"/>
                </a:cubicBezTo>
                <a:cubicBezTo>
                  <a:pt x="1351629" y="281716"/>
                  <a:pt x="1365270" y="286361"/>
                  <a:pt x="1378740" y="291412"/>
                </a:cubicBezTo>
                <a:cubicBezTo>
                  <a:pt x="1401679" y="300014"/>
                  <a:pt x="1425067" y="307751"/>
                  <a:pt x="1446979" y="318707"/>
                </a:cubicBezTo>
                <a:cubicBezTo>
                  <a:pt x="1461650" y="326042"/>
                  <a:pt x="1472933" y="339341"/>
                  <a:pt x="1487922" y="346003"/>
                </a:cubicBezTo>
                <a:cubicBezTo>
                  <a:pt x="1514214" y="357688"/>
                  <a:pt x="1542513" y="364200"/>
                  <a:pt x="1569809" y="373298"/>
                </a:cubicBezTo>
                <a:lnTo>
                  <a:pt x="1651695" y="400594"/>
                </a:lnTo>
                <a:cubicBezTo>
                  <a:pt x="1665343" y="405143"/>
                  <a:pt x="1678531" y="411421"/>
                  <a:pt x="1692638" y="414242"/>
                </a:cubicBezTo>
                <a:cubicBezTo>
                  <a:pt x="1774984" y="430710"/>
                  <a:pt x="1738871" y="420553"/>
                  <a:pt x="1801820" y="441537"/>
                </a:cubicBezTo>
                <a:cubicBezTo>
                  <a:pt x="1810919" y="455185"/>
                  <a:pt x="1815207" y="473787"/>
                  <a:pt x="1829116" y="482480"/>
                </a:cubicBezTo>
                <a:cubicBezTo>
                  <a:pt x="1851268" y="496325"/>
                  <a:pt x="1933633" y="515434"/>
                  <a:pt x="1965594" y="523424"/>
                </a:cubicBezTo>
                <a:cubicBezTo>
                  <a:pt x="1979242" y="532522"/>
                  <a:pt x="1991548" y="544057"/>
                  <a:pt x="2006537" y="550719"/>
                </a:cubicBezTo>
                <a:cubicBezTo>
                  <a:pt x="2049259" y="569707"/>
                  <a:pt x="2097642" y="580320"/>
                  <a:pt x="2143014" y="591663"/>
                </a:cubicBezTo>
                <a:cubicBezTo>
                  <a:pt x="2161211" y="605311"/>
                  <a:pt x="2187433" y="612261"/>
                  <a:pt x="2197606" y="632606"/>
                </a:cubicBezTo>
                <a:cubicBezTo>
                  <a:pt x="2208012" y="653418"/>
                  <a:pt x="2143182" y="727990"/>
                  <a:pt x="2143014" y="728140"/>
                </a:cubicBezTo>
                <a:cubicBezTo>
                  <a:pt x="2118495" y="749934"/>
                  <a:pt x="2088423" y="764534"/>
                  <a:pt x="2061128" y="782731"/>
                </a:cubicBezTo>
                <a:cubicBezTo>
                  <a:pt x="2008214" y="818008"/>
                  <a:pt x="2035747" y="804840"/>
                  <a:pt x="1979241" y="823674"/>
                </a:cubicBezTo>
                <a:cubicBezTo>
                  <a:pt x="1951946" y="841871"/>
                  <a:pt x="1920552" y="855069"/>
                  <a:pt x="1897355" y="878266"/>
                </a:cubicBezTo>
                <a:cubicBezTo>
                  <a:pt x="1803870" y="971750"/>
                  <a:pt x="1847586" y="938739"/>
                  <a:pt x="1774525" y="987448"/>
                </a:cubicBezTo>
                <a:cubicBezTo>
                  <a:pt x="1760723" y="1008150"/>
                  <a:pt x="1733582" y="1041080"/>
                  <a:pt x="1733582" y="1069334"/>
                </a:cubicBezTo>
                <a:cubicBezTo>
                  <a:pt x="1733582" y="1083720"/>
                  <a:pt x="1735523" y="1101915"/>
                  <a:pt x="1747229" y="1110277"/>
                </a:cubicBezTo>
                <a:cubicBezTo>
                  <a:pt x="1770642" y="1127001"/>
                  <a:pt x="1829116" y="1137573"/>
                  <a:pt x="1829116" y="1137573"/>
                </a:cubicBezTo>
                <a:cubicBezTo>
                  <a:pt x="1906453" y="1133024"/>
                  <a:pt x="1984514" y="1135417"/>
                  <a:pt x="2061128" y="1123925"/>
                </a:cubicBezTo>
                <a:cubicBezTo>
                  <a:pt x="2077349" y="1121492"/>
                  <a:pt x="2087400" y="1103965"/>
                  <a:pt x="2102071" y="1096630"/>
                </a:cubicBezTo>
                <a:cubicBezTo>
                  <a:pt x="2255187" y="1020072"/>
                  <a:pt x="1998803" y="1169287"/>
                  <a:pt x="2197606" y="1055686"/>
                </a:cubicBezTo>
                <a:cubicBezTo>
                  <a:pt x="2288438" y="1003782"/>
                  <a:pt x="2177469" y="1048750"/>
                  <a:pt x="2320435" y="1001095"/>
                </a:cubicBezTo>
                <a:lnTo>
                  <a:pt x="2361379" y="987448"/>
                </a:lnTo>
                <a:cubicBezTo>
                  <a:pt x="2461130" y="920946"/>
                  <a:pt x="2335705" y="1002119"/>
                  <a:pt x="2456913" y="932857"/>
                </a:cubicBezTo>
                <a:cubicBezTo>
                  <a:pt x="2471154" y="924719"/>
                  <a:pt x="2483185" y="912897"/>
                  <a:pt x="2497856" y="905561"/>
                </a:cubicBezTo>
                <a:cubicBezTo>
                  <a:pt x="2510723" y="899127"/>
                  <a:pt x="2526224" y="898900"/>
                  <a:pt x="2538800" y="891913"/>
                </a:cubicBezTo>
                <a:cubicBezTo>
                  <a:pt x="2567477" y="875981"/>
                  <a:pt x="2620686" y="837322"/>
                  <a:pt x="2620686" y="837322"/>
                </a:cubicBezTo>
                <a:cubicBezTo>
                  <a:pt x="2625235" y="819125"/>
                  <a:pt x="2629181" y="800766"/>
                  <a:pt x="2634334" y="782731"/>
                </a:cubicBezTo>
                <a:cubicBezTo>
                  <a:pt x="2638286" y="768899"/>
                  <a:pt x="2646081" y="756048"/>
                  <a:pt x="2647982" y="741788"/>
                </a:cubicBezTo>
                <a:cubicBezTo>
                  <a:pt x="2655222" y="687488"/>
                  <a:pt x="2654389" y="632315"/>
                  <a:pt x="2661629" y="578015"/>
                </a:cubicBezTo>
                <a:cubicBezTo>
                  <a:pt x="2663530" y="563755"/>
                  <a:pt x="2671788" y="551028"/>
                  <a:pt x="2675277" y="537072"/>
                </a:cubicBezTo>
                <a:cubicBezTo>
                  <a:pt x="2680903" y="514568"/>
                  <a:pt x="2684376" y="491579"/>
                  <a:pt x="2688925" y="468833"/>
                </a:cubicBezTo>
                <a:cubicBezTo>
                  <a:pt x="2684376" y="405143"/>
                  <a:pt x="2686373" y="340644"/>
                  <a:pt x="2675277" y="277764"/>
                </a:cubicBezTo>
                <a:cubicBezTo>
                  <a:pt x="2667695" y="234798"/>
                  <a:pt x="2585809" y="195373"/>
                  <a:pt x="2566095" y="182230"/>
                </a:cubicBezTo>
                <a:cubicBezTo>
                  <a:pt x="2480260" y="125007"/>
                  <a:pt x="2572349" y="179766"/>
                  <a:pt x="2415970" y="127639"/>
                </a:cubicBezTo>
                <a:cubicBezTo>
                  <a:pt x="2251970" y="72972"/>
                  <a:pt x="2362815" y="101855"/>
                  <a:pt x="2074776" y="86695"/>
                </a:cubicBezTo>
                <a:cubicBezTo>
                  <a:pt x="2056579" y="82146"/>
                  <a:pt x="2038220" y="78201"/>
                  <a:pt x="2020185" y="73048"/>
                </a:cubicBezTo>
                <a:cubicBezTo>
                  <a:pt x="1974751" y="60067"/>
                  <a:pt x="1975850" y="54286"/>
                  <a:pt x="1924650" y="45752"/>
                </a:cubicBezTo>
                <a:cubicBezTo>
                  <a:pt x="1888472" y="39722"/>
                  <a:pt x="1851862" y="36653"/>
                  <a:pt x="1815468" y="32104"/>
                </a:cubicBezTo>
                <a:cubicBezTo>
                  <a:pt x="1633937" y="-28403"/>
                  <a:pt x="1769071" y="11410"/>
                  <a:pt x="1324149" y="32104"/>
                </a:cubicBezTo>
                <a:cubicBezTo>
                  <a:pt x="1278479" y="34228"/>
                  <a:pt x="1233164" y="41203"/>
                  <a:pt x="1187671" y="45752"/>
                </a:cubicBezTo>
                <a:cubicBezTo>
                  <a:pt x="1123982" y="41203"/>
                  <a:pt x="1060455" y="32104"/>
                  <a:pt x="996603" y="32104"/>
                </a:cubicBezTo>
                <a:cubicBezTo>
                  <a:pt x="739671" y="32104"/>
                  <a:pt x="729391" y="36504"/>
                  <a:pt x="546226" y="59400"/>
                </a:cubicBezTo>
                <a:cubicBezTo>
                  <a:pt x="528029" y="63949"/>
                  <a:pt x="509945" y="68979"/>
                  <a:pt x="491635" y="73048"/>
                </a:cubicBezTo>
                <a:cubicBezTo>
                  <a:pt x="468991" y="78080"/>
                  <a:pt x="445901" y="81069"/>
                  <a:pt x="423397" y="86695"/>
                </a:cubicBezTo>
                <a:cubicBezTo>
                  <a:pt x="409440" y="90184"/>
                  <a:pt x="396101" y="95794"/>
                  <a:pt x="382453" y="100343"/>
                </a:cubicBezTo>
                <a:cubicBezTo>
                  <a:pt x="284960" y="165339"/>
                  <a:pt x="332392" y="146977"/>
                  <a:pt x="245976" y="168582"/>
                </a:cubicBezTo>
                <a:cubicBezTo>
                  <a:pt x="148431" y="314897"/>
                  <a:pt x="300343" y="92832"/>
                  <a:pt x="177737" y="250469"/>
                </a:cubicBezTo>
                <a:cubicBezTo>
                  <a:pt x="157597" y="276364"/>
                  <a:pt x="141343" y="305060"/>
                  <a:pt x="123146" y="332355"/>
                </a:cubicBezTo>
                <a:lnTo>
                  <a:pt x="95850" y="373298"/>
                </a:lnTo>
                <a:cubicBezTo>
                  <a:pt x="86751" y="386946"/>
                  <a:pt x="73742" y="398681"/>
                  <a:pt x="68555" y="414242"/>
                </a:cubicBezTo>
                <a:cubicBezTo>
                  <a:pt x="49720" y="470746"/>
                  <a:pt x="62887" y="443215"/>
                  <a:pt x="27611" y="496128"/>
                </a:cubicBezTo>
                <a:cubicBezTo>
                  <a:pt x="22104" y="512649"/>
                  <a:pt x="-21951" y="590226"/>
                  <a:pt x="13964" y="618958"/>
                </a:cubicBezTo>
                <a:cubicBezTo>
                  <a:pt x="28611" y="630675"/>
                  <a:pt x="50358" y="628057"/>
                  <a:pt x="68555" y="632606"/>
                </a:cubicBezTo>
                <a:cubicBezTo>
                  <a:pt x="82203" y="641704"/>
                  <a:pt x="94509" y="653239"/>
                  <a:pt x="109498" y="659901"/>
                </a:cubicBezTo>
                <a:cubicBezTo>
                  <a:pt x="215083" y="706828"/>
                  <a:pt x="167106" y="662917"/>
                  <a:pt x="205032" y="70084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2824" y="647604"/>
            <a:ext cx="137088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68659" y="1477777"/>
            <a:ext cx="111921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0732" y="2484853"/>
            <a:ext cx="167706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_______?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1039" y="5178276"/>
            <a:ext cx="151676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60645" y="5989783"/>
            <a:ext cx="132600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মেরুদণ্ড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239000" y="4140781"/>
            <a:ext cx="1905000" cy="964619"/>
            <a:chOff x="7393688" y="2444149"/>
            <a:chExt cx="1905000" cy="964619"/>
          </a:xfrm>
        </p:grpSpPr>
        <p:sp>
          <p:nvSpPr>
            <p:cNvPr id="19" name="Flowchart: Decision 18"/>
            <p:cNvSpPr/>
            <p:nvPr/>
          </p:nvSpPr>
          <p:spPr>
            <a:xfrm>
              <a:off x="7393688" y="2444149"/>
              <a:ext cx="1905000" cy="96461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22288" y="2697513"/>
              <a:ext cx="1376536" cy="48328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প্রাণি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505200"/>
            <a:ext cx="7162800" cy="58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Ins="1280160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মেরুদন্ডী প্রানী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0600" y="1447800"/>
            <a:ext cx="7639334" cy="1143001"/>
            <a:chOff x="807493" y="2226859"/>
            <a:chExt cx="7639334" cy="1143001"/>
          </a:xfrm>
        </p:grpSpPr>
        <p:grpSp>
          <p:nvGrpSpPr>
            <p:cNvPr id="7" name="Group 6"/>
            <p:cNvGrpSpPr/>
            <p:nvPr/>
          </p:nvGrpSpPr>
          <p:grpSpPr>
            <a:xfrm>
              <a:off x="807493" y="2226859"/>
              <a:ext cx="7467600" cy="889575"/>
              <a:chOff x="807493" y="2226859"/>
              <a:chExt cx="7467600" cy="88957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07493" y="2226859"/>
                <a:ext cx="7162800" cy="5847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Ins="1280160" rtlCol="0">
                <a:spAutoFit/>
              </a:bodyPr>
              <a:lstStyle/>
              <a:p>
                <a:pPr algn="ctr"/>
                <a:endPara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959893" y="2379259"/>
                <a:ext cx="7162800" cy="58477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Ins="1280160" rtlCol="0">
                <a:spAutoFit/>
              </a:bodyPr>
              <a:lstStyle/>
              <a:p>
                <a:pPr algn="ctr"/>
                <a:endPara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12293" y="2531659"/>
                <a:ext cx="7162800" cy="584775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Ins="1280160" rtlCol="0">
                <a:spAutoFit/>
              </a:bodyPr>
              <a:lstStyle/>
              <a:p>
                <a:pPr algn="ctr"/>
                <a:endPara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284027" y="2785085"/>
              <a:ext cx="7162800" cy="5847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Ins="1280160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আজ আমরা জানব ............। </a:t>
              </a:r>
              <a:endPara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60800"/>
            <a:ext cx="7315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মেরুদন্ডী প্রানী কী বলতে পারবে। 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 প্রাণীর বিভিন্ন বৈশিষ্ট্য ধারনা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solidFill>
                  <a:srgbClr val="3906BA"/>
                </a:solidFill>
                <a:latin typeface="NikoshBAN" pitchFamily="2" charset="0"/>
                <a:cs typeface="NikoshBAN" pitchFamily="2" charset="0"/>
              </a:rPr>
              <a:t>মেরুদন্ডী প্রাণীর শ্রেণী বিভাগ সম্পর্কে          বর্ণনা করতে পারবে।</a:t>
            </a:r>
            <a:endParaRPr lang="en-US" sz="4400" dirty="0">
              <a:solidFill>
                <a:srgbClr val="3906BA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apaima-diver_214_600x45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748" y="1213152"/>
            <a:ext cx="5947141" cy="4460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55475" y="193302"/>
            <a:ext cx="6421525" cy="1330698"/>
            <a:chOff x="990600" y="1447800"/>
            <a:chExt cx="7467600" cy="1330698"/>
          </a:xfrm>
        </p:grpSpPr>
        <p:grpSp>
          <p:nvGrpSpPr>
            <p:cNvPr id="7" name="Group 6"/>
            <p:cNvGrpSpPr/>
            <p:nvPr/>
          </p:nvGrpSpPr>
          <p:grpSpPr>
            <a:xfrm>
              <a:off x="990600" y="1447800"/>
              <a:ext cx="7467600" cy="889575"/>
              <a:chOff x="807493" y="2226859"/>
              <a:chExt cx="7467600" cy="88957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07493" y="2226859"/>
                <a:ext cx="7162800" cy="5847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Ins="1280160" rtlCol="0">
                <a:spAutoFit/>
              </a:bodyPr>
              <a:lstStyle/>
              <a:p>
                <a:pPr algn="ctr"/>
                <a:endPara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59894" y="2379259"/>
                <a:ext cx="7162800" cy="58477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Ins="1280160" rtlCol="0">
                <a:spAutoFit/>
              </a:bodyPr>
              <a:lstStyle/>
              <a:p>
                <a:pPr algn="ctr"/>
                <a:endPara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12293" y="2531659"/>
                <a:ext cx="7162800" cy="584775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Ins="1280160" rtlCol="0">
                <a:spAutoFit/>
              </a:bodyPr>
              <a:lstStyle/>
              <a:p>
                <a:pPr algn="ctr"/>
                <a:endPara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714499" y="1701280"/>
              <a:ext cx="5334000" cy="107721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ছবিগুলো দেখে প্রশ্নগুলোর উত্তর দিই</a:t>
              </a:r>
              <a:endPara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6527" y="5844668"/>
            <a:ext cx="6421525" cy="889575"/>
            <a:chOff x="990600" y="1447800"/>
            <a:chExt cx="7467600" cy="889575"/>
          </a:xfrm>
        </p:grpSpPr>
        <p:grpSp>
          <p:nvGrpSpPr>
            <p:cNvPr id="14" name="Group 13"/>
            <p:cNvGrpSpPr/>
            <p:nvPr/>
          </p:nvGrpSpPr>
          <p:grpSpPr>
            <a:xfrm>
              <a:off x="990600" y="1447800"/>
              <a:ext cx="7467600" cy="889575"/>
              <a:chOff x="807493" y="2226859"/>
              <a:chExt cx="7467600" cy="88957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807493" y="2226859"/>
                <a:ext cx="7162800" cy="5847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Ins="1280160" rtlCol="0">
                <a:spAutoFit/>
              </a:bodyPr>
              <a:lstStyle/>
              <a:p>
                <a:pPr algn="ctr"/>
                <a:endPara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59894" y="2379259"/>
                <a:ext cx="7162800" cy="58477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Ins="1280160" rtlCol="0">
                <a:spAutoFit/>
              </a:bodyPr>
              <a:lstStyle/>
              <a:p>
                <a:pPr algn="ctr"/>
                <a:endPara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12293" y="2531659"/>
                <a:ext cx="7162800" cy="584775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Ins="1280160" rtlCol="0">
                <a:spAutoFit/>
              </a:bodyPr>
              <a:lstStyle/>
              <a:p>
                <a:pPr algn="ctr"/>
                <a:endPara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714499" y="1701280"/>
              <a:ext cx="5334000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এটি কোন কূলের মেরুদণ্ডী প্রাণী ?</a:t>
              </a:r>
              <a:endPara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1122528" y="2854260"/>
            <a:ext cx="4517675" cy="1731388"/>
          </a:xfrm>
          <a:custGeom>
            <a:avLst/>
            <a:gdLst>
              <a:gd name="connsiteX0" fmla="*/ 0 w 4517675"/>
              <a:gd name="connsiteY0" fmla="*/ 1731388 h 1731388"/>
              <a:gd name="connsiteX1" fmla="*/ 68239 w 4517675"/>
              <a:gd name="connsiteY1" fmla="*/ 1704092 h 1731388"/>
              <a:gd name="connsiteX2" fmla="*/ 150126 w 4517675"/>
              <a:gd name="connsiteY2" fmla="*/ 1622206 h 1731388"/>
              <a:gd name="connsiteX3" fmla="*/ 204717 w 4517675"/>
              <a:gd name="connsiteY3" fmla="*/ 1581262 h 1731388"/>
              <a:gd name="connsiteX4" fmla="*/ 327547 w 4517675"/>
              <a:gd name="connsiteY4" fmla="*/ 1485728 h 1731388"/>
              <a:gd name="connsiteX5" fmla="*/ 450376 w 4517675"/>
              <a:gd name="connsiteY5" fmla="*/ 1390194 h 1731388"/>
              <a:gd name="connsiteX6" fmla="*/ 491320 w 4517675"/>
              <a:gd name="connsiteY6" fmla="*/ 1362898 h 1731388"/>
              <a:gd name="connsiteX7" fmla="*/ 532263 w 4517675"/>
              <a:gd name="connsiteY7" fmla="*/ 1349250 h 1731388"/>
              <a:gd name="connsiteX8" fmla="*/ 614150 w 4517675"/>
              <a:gd name="connsiteY8" fmla="*/ 1294659 h 1731388"/>
              <a:gd name="connsiteX9" fmla="*/ 655093 w 4517675"/>
              <a:gd name="connsiteY9" fmla="*/ 1267364 h 1731388"/>
              <a:gd name="connsiteX10" fmla="*/ 709684 w 4517675"/>
              <a:gd name="connsiteY10" fmla="*/ 1253716 h 1731388"/>
              <a:gd name="connsiteX11" fmla="*/ 791571 w 4517675"/>
              <a:gd name="connsiteY11" fmla="*/ 1199125 h 1731388"/>
              <a:gd name="connsiteX12" fmla="*/ 914400 w 4517675"/>
              <a:gd name="connsiteY12" fmla="*/ 1130886 h 1731388"/>
              <a:gd name="connsiteX13" fmla="*/ 996287 w 4517675"/>
              <a:gd name="connsiteY13" fmla="*/ 1062647 h 1731388"/>
              <a:gd name="connsiteX14" fmla="*/ 1037230 w 4517675"/>
              <a:gd name="connsiteY14" fmla="*/ 1049000 h 1731388"/>
              <a:gd name="connsiteX15" fmla="*/ 1078173 w 4517675"/>
              <a:gd name="connsiteY15" fmla="*/ 1008056 h 1731388"/>
              <a:gd name="connsiteX16" fmla="*/ 1119117 w 4517675"/>
              <a:gd name="connsiteY16" fmla="*/ 994409 h 1731388"/>
              <a:gd name="connsiteX17" fmla="*/ 1160060 w 4517675"/>
              <a:gd name="connsiteY17" fmla="*/ 967113 h 1731388"/>
              <a:gd name="connsiteX18" fmla="*/ 1201003 w 4517675"/>
              <a:gd name="connsiteY18" fmla="*/ 953465 h 1731388"/>
              <a:gd name="connsiteX19" fmla="*/ 1296538 w 4517675"/>
              <a:gd name="connsiteY19" fmla="*/ 885227 h 1731388"/>
              <a:gd name="connsiteX20" fmla="*/ 1337481 w 4517675"/>
              <a:gd name="connsiteY20" fmla="*/ 871579 h 1731388"/>
              <a:gd name="connsiteX21" fmla="*/ 1419368 w 4517675"/>
              <a:gd name="connsiteY21" fmla="*/ 816988 h 1731388"/>
              <a:gd name="connsiteX22" fmla="*/ 1460311 w 4517675"/>
              <a:gd name="connsiteY22" fmla="*/ 789692 h 1731388"/>
              <a:gd name="connsiteX23" fmla="*/ 1542197 w 4517675"/>
              <a:gd name="connsiteY23" fmla="*/ 762397 h 1731388"/>
              <a:gd name="connsiteX24" fmla="*/ 1583141 w 4517675"/>
              <a:gd name="connsiteY24" fmla="*/ 735101 h 1731388"/>
              <a:gd name="connsiteX25" fmla="*/ 1665027 w 4517675"/>
              <a:gd name="connsiteY25" fmla="*/ 707806 h 1731388"/>
              <a:gd name="connsiteX26" fmla="*/ 1705971 w 4517675"/>
              <a:gd name="connsiteY26" fmla="*/ 680510 h 1731388"/>
              <a:gd name="connsiteX27" fmla="*/ 1787857 w 4517675"/>
              <a:gd name="connsiteY27" fmla="*/ 653215 h 1731388"/>
              <a:gd name="connsiteX28" fmla="*/ 1828800 w 4517675"/>
              <a:gd name="connsiteY28" fmla="*/ 639567 h 1731388"/>
              <a:gd name="connsiteX29" fmla="*/ 1883391 w 4517675"/>
              <a:gd name="connsiteY29" fmla="*/ 612271 h 1731388"/>
              <a:gd name="connsiteX30" fmla="*/ 2511188 w 4517675"/>
              <a:gd name="connsiteY30" fmla="*/ 421203 h 1731388"/>
              <a:gd name="connsiteX31" fmla="*/ 2634018 w 4517675"/>
              <a:gd name="connsiteY31" fmla="*/ 393907 h 1731388"/>
              <a:gd name="connsiteX32" fmla="*/ 2729553 w 4517675"/>
              <a:gd name="connsiteY32" fmla="*/ 366612 h 1731388"/>
              <a:gd name="connsiteX33" fmla="*/ 2879678 w 4517675"/>
              <a:gd name="connsiteY33" fmla="*/ 325668 h 1731388"/>
              <a:gd name="connsiteX34" fmla="*/ 2961565 w 4517675"/>
              <a:gd name="connsiteY34" fmla="*/ 298373 h 1731388"/>
              <a:gd name="connsiteX35" fmla="*/ 3029803 w 4517675"/>
              <a:gd name="connsiteY35" fmla="*/ 284725 h 1731388"/>
              <a:gd name="connsiteX36" fmla="*/ 3111690 w 4517675"/>
              <a:gd name="connsiteY36" fmla="*/ 257430 h 1731388"/>
              <a:gd name="connsiteX37" fmla="*/ 3234520 w 4517675"/>
              <a:gd name="connsiteY37" fmla="*/ 230134 h 1731388"/>
              <a:gd name="connsiteX38" fmla="*/ 3357350 w 4517675"/>
              <a:gd name="connsiteY38" fmla="*/ 189191 h 1731388"/>
              <a:gd name="connsiteX39" fmla="*/ 3398293 w 4517675"/>
              <a:gd name="connsiteY39" fmla="*/ 175543 h 1731388"/>
              <a:gd name="connsiteX40" fmla="*/ 3466532 w 4517675"/>
              <a:gd name="connsiteY40" fmla="*/ 161895 h 1731388"/>
              <a:gd name="connsiteX41" fmla="*/ 3548418 w 4517675"/>
              <a:gd name="connsiteY41" fmla="*/ 134600 h 1731388"/>
              <a:gd name="connsiteX42" fmla="*/ 3821373 w 4517675"/>
              <a:gd name="connsiteY42" fmla="*/ 120952 h 1731388"/>
              <a:gd name="connsiteX43" fmla="*/ 3889612 w 4517675"/>
              <a:gd name="connsiteY43" fmla="*/ 93656 h 1731388"/>
              <a:gd name="connsiteX44" fmla="*/ 3930556 w 4517675"/>
              <a:gd name="connsiteY44" fmla="*/ 80009 h 1731388"/>
              <a:gd name="connsiteX45" fmla="*/ 4053385 w 4517675"/>
              <a:gd name="connsiteY45" fmla="*/ 39065 h 1731388"/>
              <a:gd name="connsiteX46" fmla="*/ 4271750 w 4517675"/>
              <a:gd name="connsiteY46" fmla="*/ 11770 h 1731388"/>
              <a:gd name="connsiteX47" fmla="*/ 4517409 w 4517675"/>
              <a:gd name="connsiteY47" fmla="*/ 80009 h 173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17675" h="1731388">
                <a:moveTo>
                  <a:pt x="0" y="1731388"/>
                </a:moveTo>
                <a:cubicBezTo>
                  <a:pt x="22746" y="1722289"/>
                  <a:pt x="48426" y="1718501"/>
                  <a:pt x="68239" y="1704092"/>
                </a:cubicBezTo>
                <a:cubicBezTo>
                  <a:pt x="99458" y="1681388"/>
                  <a:pt x="119245" y="1645367"/>
                  <a:pt x="150126" y="1622206"/>
                </a:cubicBezTo>
                <a:cubicBezTo>
                  <a:pt x="168323" y="1608558"/>
                  <a:pt x="187810" y="1596479"/>
                  <a:pt x="204717" y="1581262"/>
                </a:cubicBezTo>
                <a:cubicBezTo>
                  <a:pt x="313020" y="1483788"/>
                  <a:pt x="243928" y="1513601"/>
                  <a:pt x="327547" y="1485728"/>
                </a:cubicBezTo>
                <a:cubicBezTo>
                  <a:pt x="419605" y="1393669"/>
                  <a:pt x="372812" y="1416047"/>
                  <a:pt x="450376" y="1390194"/>
                </a:cubicBezTo>
                <a:cubicBezTo>
                  <a:pt x="464024" y="1381095"/>
                  <a:pt x="476649" y="1370234"/>
                  <a:pt x="491320" y="1362898"/>
                </a:cubicBezTo>
                <a:cubicBezTo>
                  <a:pt x="504187" y="1356464"/>
                  <a:pt x="519687" y="1356236"/>
                  <a:pt x="532263" y="1349250"/>
                </a:cubicBezTo>
                <a:cubicBezTo>
                  <a:pt x="560940" y="1333318"/>
                  <a:pt x="586854" y="1312856"/>
                  <a:pt x="614150" y="1294659"/>
                </a:cubicBezTo>
                <a:cubicBezTo>
                  <a:pt x="627798" y="1285561"/>
                  <a:pt x="639180" y="1271342"/>
                  <a:pt x="655093" y="1267364"/>
                </a:cubicBezTo>
                <a:lnTo>
                  <a:pt x="709684" y="1253716"/>
                </a:lnTo>
                <a:cubicBezTo>
                  <a:pt x="800548" y="1162852"/>
                  <a:pt x="702689" y="1248504"/>
                  <a:pt x="791571" y="1199125"/>
                </a:cubicBezTo>
                <a:cubicBezTo>
                  <a:pt x="932358" y="1120910"/>
                  <a:pt x="821755" y="1161768"/>
                  <a:pt x="914400" y="1130886"/>
                </a:cubicBezTo>
                <a:cubicBezTo>
                  <a:pt x="944581" y="1100706"/>
                  <a:pt x="958288" y="1081646"/>
                  <a:pt x="996287" y="1062647"/>
                </a:cubicBezTo>
                <a:cubicBezTo>
                  <a:pt x="1009154" y="1056213"/>
                  <a:pt x="1023582" y="1053549"/>
                  <a:pt x="1037230" y="1049000"/>
                </a:cubicBezTo>
                <a:cubicBezTo>
                  <a:pt x="1050878" y="1035352"/>
                  <a:pt x="1062114" y="1018762"/>
                  <a:pt x="1078173" y="1008056"/>
                </a:cubicBezTo>
                <a:cubicBezTo>
                  <a:pt x="1090143" y="1000076"/>
                  <a:pt x="1106250" y="1000843"/>
                  <a:pt x="1119117" y="994409"/>
                </a:cubicBezTo>
                <a:cubicBezTo>
                  <a:pt x="1133788" y="987074"/>
                  <a:pt x="1145389" y="974449"/>
                  <a:pt x="1160060" y="967113"/>
                </a:cubicBezTo>
                <a:cubicBezTo>
                  <a:pt x="1172927" y="960679"/>
                  <a:pt x="1187780" y="959132"/>
                  <a:pt x="1201003" y="953465"/>
                </a:cubicBezTo>
                <a:cubicBezTo>
                  <a:pt x="1332951" y="896916"/>
                  <a:pt x="1184198" y="960120"/>
                  <a:pt x="1296538" y="885227"/>
                </a:cubicBezTo>
                <a:cubicBezTo>
                  <a:pt x="1308508" y="877247"/>
                  <a:pt x="1324905" y="878565"/>
                  <a:pt x="1337481" y="871579"/>
                </a:cubicBezTo>
                <a:cubicBezTo>
                  <a:pt x="1366158" y="855647"/>
                  <a:pt x="1392072" y="835185"/>
                  <a:pt x="1419368" y="816988"/>
                </a:cubicBezTo>
                <a:cubicBezTo>
                  <a:pt x="1433016" y="807889"/>
                  <a:pt x="1444750" y="794879"/>
                  <a:pt x="1460311" y="789692"/>
                </a:cubicBezTo>
                <a:lnTo>
                  <a:pt x="1542197" y="762397"/>
                </a:lnTo>
                <a:cubicBezTo>
                  <a:pt x="1555845" y="753298"/>
                  <a:pt x="1568152" y="741763"/>
                  <a:pt x="1583141" y="735101"/>
                </a:cubicBezTo>
                <a:cubicBezTo>
                  <a:pt x="1609433" y="723416"/>
                  <a:pt x="1665027" y="707806"/>
                  <a:pt x="1665027" y="707806"/>
                </a:cubicBezTo>
                <a:cubicBezTo>
                  <a:pt x="1678675" y="698707"/>
                  <a:pt x="1690982" y="687172"/>
                  <a:pt x="1705971" y="680510"/>
                </a:cubicBezTo>
                <a:cubicBezTo>
                  <a:pt x="1732263" y="668825"/>
                  <a:pt x="1760562" y="662313"/>
                  <a:pt x="1787857" y="653215"/>
                </a:cubicBezTo>
                <a:cubicBezTo>
                  <a:pt x="1801505" y="648666"/>
                  <a:pt x="1815933" y="646001"/>
                  <a:pt x="1828800" y="639567"/>
                </a:cubicBezTo>
                <a:cubicBezTo>
                  <a:pt x="1846997" y="630468"/>
                  <a:pt x="1864800" y="620534"/>
                  <a:pt x="1883391" y="612271"/>
                </a:cubicBezTo>
                <a:cubicBezTo>
                  <a:pt x="2059216" y="534127"/>
                  <a:pt x="2506094" y="422674"/>
                  <a:pt x="2511188" y="421203"/>
                </a:cubicBezTo>
                <a:cubicBezTo>
                  <a:pt x="2566666" y="405176"/>
                  <a:pt x="2574120" y="407218"/>
                  <a:pt x="2634018" y="393907"/>
                </a:cubicBezTo>
                <a:cubicBezTo>
                  <a:pt x="2685424" y="382483"/>
                  <a:pt x="2683962" y="381808"/>
                  <a:pt x="2729553" y="366612"/>
                </a:cubicBezTo>
                <a:cubicBezTo>
                  <a:pt x="2812086" y="311589"/>
                  <a:pt x="2729461" y="357857"/>
                  <a:pt x="2879678" y="325668"/>
                </a:cubicBezTo>
                <a:cubicBezTo>
                  <a:pt x="2907811" y="319639"/>
                  <a:pt x="2933352" y="304016"/>
                  <a:pt x="2961565" y="298373"/>
                </a:cubicBezTo>
                <a:cubicBezTo>
                  <a:pt x="2984311" y="293824"/>
                  <a:pt x="3007424" y="290828"/>
                  <a:pt x="3029803" y="284725"/>
                </a:cubicBezTo>
                <a:cubicBezTo>
                  <a:pt x="3057561" y="277155"/>
                  <a:pt x="3083477" y="263073"/>
                  <a:pt x="3111690" y="257430"/>
                </a:cubicBezTo>
                <a:cubicBezTo>
                  <a:pt x="3150653" y="249637"/>
                  <a:pt x="3195970" y="241699"/>
                  <a:pt x="3234520" y="230134"/>
                </a:cubicBezTo>
                <a:cubicBezTo>
                  <a:pt x="3234527" y="230132"/>
                  <a:pt x="3336876" y="196016"/>
                  <a:pt x="3357350" y="189191"/>
                </a:cubicBezTo>
                <a:cubicBezTo>
                  <a:pt x="3370998" y="184642"/>
                  <a:pt x="3384186" y="178364"/>
                  <a:pt x="3398293" y="175543"/>
                </a:cubicBezTo>
                <a:cubicBezTo>
                  <a:pt x="3421039" y="170994"/>
                  <a:pt x="3444153" y="167998"/>
                  <a:pt x="3466532" y="161895"/>
                </a:cubicBezTo>
                <a:cubicBezTo>
                  <a:pt x="3494290" y="154325"/>
                  <a:pt x="3519682" y="136037"/>
                  <a:pt x="3548418" y="134600"/>
                </a:cubicBezTo>
                <a:lnTo>
                  <a:pt x="3821373" y="120952"/>
                </a:lnTo>
                <a:cubicBezTo>
                  <a:pt x="3844119" y="111853"/>
                  <a:pt x="3866673" y="102258"/>
                  <a:pt x="3889612" y="93656"/>
                </a:cubicBezTo>
                <a:cubicBezTo>
                  <a:pt x="3903082" y="88605"/>
                  <a:pt x="3917086" y="85060"/>
                  <a:pt x="3930556" y="80009"/>
                </a:cubicBezTo>
                <a:cubicBezTo>
                  <a:pt x="3980244" y="61376"/>
                  <a:pt x="4002564" y="46688"/>
                  <a:pt x="4053385" y="39065"/>
                </a:cubicBezTo>
                <a:cubicBezTo>
                  <a:pt x="4125928" y="28184"/>
                  <a:pt x="4271750" y="11770"/>
                  <a:pt x="4271750" y="11770"/>
                </a:cubicBezTo>
                <a:cubicBezTo>
                  <a:pt x="4535578" y="26427"/>
                  <a:pt x="4517409" y="-56595"/>
                  <a:pt x="4517409" y="8000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369981" y="2337320"/>
            <a:ext cx="2611423" cy="1641540"/>
            <a:chOff x="6532577" y="2854260"/>
            <a:chExt cx="2611423" cy="1641540"/>
          </a:xfrm>
        </p:grpSpPr>
        <p:sp>
          <p:nvSpPr>
            <p:cNvPr id="20" name="Flowchart: Decision 19"/>
            <p:cNvSpPr/>
            <p:nvPr/>
          </p:nvSpPr>
          <p:spPr>
            <a:xfrm>
              <a:off x="6532577" y="2854260"/>
              <a:ext cx="2611423" cy="1641540"/>
            </a:xfrm>
            <a:prstGeom prst="flowChartDecision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23066" y="3352367"/>
              <a:ext cx="1921320" cy="646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মৎস্য কূল </a:t>
              </a:r>
              <a:endPara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4747" y="1237612"/>
            <a:ext cx="5994142" cy="4427380"/>
            <a:chOff x="-1371600" y="1287620"/>
            <a:chExt cx="5994142" cy="4427380"/>
          </a:xfrm>
        </p:grpSpPr>
        <p:pic>
          <p:nvPicPr>
            <p:cNvPr id="22" name="Picture 21" descr="index.jpeg"/>
            <p:cNvPicPr>
              <a:picLocks noChangeAspect="1"/>
            </p:cNvPicPr>
            <p:nvPr/>
          </p:nvPicPr>
          <p:blipFill rotWithShape="1">
            <a:blip r:embed="rId4"/>
            <a:srcRect t="15907" b="13580"/>
            <a:stretch/>
          </p:blipFill>
          <p:spPr>
            <a:xfrm>
              <a:off x="-1371600" y="1287620"/>
              <a:ext cx="5994142" cy="442738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3" name="Freeform 22"/>
            <p:cNvSpPr/>
            <p:nvPr/>
          </p:nvSpPr>
          <p:spPr>
            <a:xfrm>
              <a:off x="-192204" y="1523855"/>
              <a:ext cx="2552131" cy="368489"/>
            </a:xfrm>
            <a:custGeom>
              <a:avLst/>
              <a:gdLst>
                <a:gd name="connsiteX0" fmla="*/ 0 w 2552131"/>
                <a:gd name="connsiteY0" fmla="*/ 368489 h 368489"/>
                <a:gd name="connsiteX1" fmla="*/ 68238 w 2552131"/>
                <a:gd name="connsiteY1" fmla="*/ 354841 h 368489"/>
                <a:gd name="connsiteX2" fmla="*/ 109182 w 2552131"/>
                <a:gd name="connsiteY2" fmla="*/ 327546 h 368489"/>
                <a:gd name="connsiteX3" fmla="*/ 177421 w 2552131"/>
                <a:gd name="connsiteY3" fmla="*/ 313898 h 368489"/>
                <a:gd name="connsiteX4" fmla="*/ 259307 w 2552131"/>
                <a:gd name="connsiteY4" fmla="*/ 272955 h 368489"/>
                <a:gd name="connsiteX5" fmla="*/ 300250 w 2552131"/>
                <a:gd name="connsiteY5" fmla="*/ 245659 h 368489"/>
                <a:gd name="connsiteX6" fmla="*/ 436728 w 2552131"/>
                <a:gd name="connsiteY6" fmla="*/ 204716 h 368489"/>
                <a:gd name="connsiteX7" fmla="*/ 477671 w 2552131"/>
                <a:gd name="connsiteY7" fmla="*/ 177421 h 368489"/>
                <a:gd name="connsiteX8" fmla="*/ 545910 w 2552131"/>
                <a:gd name="connsiteY8" fmla="*/ 163773 h 368489"/>
                <a:gd name="connsiteX9" fmla="*/ 600501 w 2552131"/>
                <a:gd name="connsiteY9" fmla="*/ 150125 h 368489"/>
                <a:gd name="connsiteX10" fmla="*/ 709683 w 2552131"/>
                <a:gd name="connsiteY10" fmla="*/ 122830 h 368489"/>
                <a:gd name="connsiteX11" fmla="*/ 859809 w 2552131"/>
                <a:gd name="connsiteY11" fmla="*/ 109182 h 368489"/>
                <a:gd name="connsiteX12" fmla="*/ 982638 w 2552131"/>
                <a:gd name="connsiteY12" fmla="*/ 68239 h 368489"/>
                <a:gd name="connsiteX13" fmla="*/ 1023582 w 2552131"/>
                <a:gd name="connsiteY13" fmla="*/ 54591 h 368489"/>
                <a:gd name="connsiteX14" fmla="*/ 1091821 w 2552131"/>
                <a:gd name="connsiteY14" fmla="*/ 40943 h 368489"/>
                <a:gd name="connsiteX15" fmla="*/ 1132764 w 2552131"/>
                <a:gd name="connsiteY15" fmla="*/ 13647 h 368489"/>
                <a:gd name="connsiteX16" fmla="*/ 1173707 w 2552131"/>
                <a:gd name="connsiteY16" fmla="*/ 0 h 368489"/>
                <a:gd name="connsiteX17" fmla="*/ 1774209 w 2552131"/>
                <a:gd name="connsiteY17" fmla="*/ 13647 h 368489"/>
                <a:gd name="connsiteX18" fmla="*/ 1883391 w 2552131"/>
                <a:gd name="connsiteY18" fmla="*/ 40943 h 368489"/>
                <a:gd name="connsiteX19" fmla="*/ 1978925 w 2552131"/>
                <a:gd name="connsiteY19" fmla="*/ 95534 h 368489"/>
                <a:gd name="connsiteX20" fmla="*/ 2101755 w 2552131"/>
                <a:gd name="connsiteY20" fmla="*/ 122830 h 368489"/>
                <a:gd name="connsiteX21" fmla="*/ 2265528 w 2552131"/>
                <a:gd name="connsiteY21" fmla="*/ 163773 h 368489"/>
                <a:gd name="connsiteX22" fmla="*/ 2388358 w 2552131"/>
                <a:gd name="connsiteY22" fmla="*/ 204716 h 368489"/>
                <a:gd name="connsiteX23" fmla="*/ 2552131 w 2552131"/>
                <a:gd name="connsiteY23" fmla="*/ 232012 h 3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131" h="368489">
                  <a:moveTo>
                    <a:pt x="0" y="368489"/>
                  </a:moveTo>
                  <a:cubicBezTo>
                    <a:pt x="22746" y="363940"/>
                    <a:pt x="46518" y="362986"/>
                    <a:pt x="68238" y="354841"/>
                  </a:cubicBezTo>
                  <a:cubicBezTo>
                    <a:pt x="83596" y="349082"/>
                    <a:pt x="93824" y="333305"/>
                    <a:pt x="109182" y="327546"/>
                  </a:cubicBezTo>
                  <a:cubicBezTo>
                    <a:pt x="130902" y="319401"/>
                    <a:pt x="154675" y="318447"/>
                    <a:pt x="177421" y="313898"/>
                  </a:cubicBezTo>
                  <a:cubicBezTo>
                    <a:pt x="294767" y="235668"/>
                    <a:pt x="146291" y="329464"/>
                    <a:pt x="259307" y="272955"/>
                  </a:cubicBezTo>
                  <a:cubicBezTo>
                    <a:pt x="273978" y="265619"/>
                    <a:pt x="285174" y="252120"/>
                    <a:pt x="300250" y="245659"/>
                  </a:cubicBezTo>
                  <a:cubicBezTo>
                    <a:pt x="353662" y="222768"/>
                    <a:pt x="381672" y="241419"/>
                    <a:pt x="436728" y="204716"/>
                  </a:cubicBezTo>
                  <a:cubicBezTo>
                    <a:pt x="450376" y="195618"/>
                    <a:pt x="462313" y="183180"/>
                    <a:pt x="477671" y="177421"/>
                  </a:cubicBezTo>
                  <a:cubicBezTo>
                    <a:pt x="499391" y="169276"/>
                    <a:pt x="523266" y="168805"/>
                    <a:pt x="545910" y="163773"/>
                  </a:cubicBezTo>
                  <a:cubicBezTo>
                    <a:pt x="564220" y="159704"/>
                    <a:pt x="582466" y="155278"/>
                    <a:pt x="600501" y="150125"/>
                  </a:cubicBezTo>
                  <a:cubicBezTo>
                    <a:pt x="658274" y="133618"/>
                    <a:pt x="635684" y="132080"/>
                    <a:pt x="709683" y="122830"/>
                  </a:cubicBezTo>
                  <a:cubicBezTo>
                    <a:pt x="759543" y="116598"/>
                    <a:pt x="809767" y="113731"/>
                    <a:pt x="859809" y="109182"/>
                  </a:cubicBezTo>
                  <a:lnTo>
                    <a:pt x="982638" y="68239"/>
                  </a:lnTo>
                  <a:cubicBezTo>
                    <a:pt x="996286" y="63690"/>
                    <a:pt x="1009475" y="57412"/>
                    <a:pt x="1023582" y="54591"/>
                  </a:cubicBezTo>
                  <a:lnTo>
                    <a:pt x="1091821" y="40943"/>
                  </a:lnTo>
                  <a:cubicBezTo>
                    <a:pt x="1105469" y="31844"/>
                    <a:pt x="1118093" y="20982"/>
                    <a:pt x="1132764" y="13647"/>
                  </a:cubicBezTo>
                  <a:cubicBezTo>
                    <a:pt x="1145631" y="7213"/>
                    <a:pt x="1159321" y="0"/>
                    <a:pt x="1173707" y="0"/>
                  </a:cubicBezTo>
                  <a:cubicBezTo>
                    <a:pt x="1373926" y="0"/>
                    <a:pt x="1574042" y="9098"/>
                    <a:pt x="1774209" y="13647"/>
                  </a:cubicBezTo>
                  <a:cubicBezTo>
                    <a:pt x="1800162" y="18838"/>
                    <a:pt x="1855414" y="26955"/>
                    <a:pt x="1883391" y="40943"/>
                  </a:cubicBezTo>
                  <a:cubicBezTo>
                    <a:pt x="1962588" y="80542"/>
                    <a:pt x="1883211" y="59642"/>
                    <a:pt x="1978925" y="95534"/>
                  </a:cubicBezTo>
                  <a:cubicBezTo>
                    <a:pt x="2000954" y="103795"/>
                    <a:pt x="2083224" y="119124"/>
                    <a:pt x="2101755" y="122830"/>
                  </a:cubicBezTo>
                  <a:cubicBezTo>
                    <a:pt x="2217343" y="180623"/>
                    <a:pt x="2085335" y="122190"/>
                    <a:pt x="2265528" y="163773"/>
                  </a:cubicBezTo>
                  <a:cubicBezTo>
                    <a:pt x="2377402" y="189590"/>
                    <a:pt x="2289926" y="191591"/>
                    <a:pt x="2388358" y="204716"/>
                  </a:cubicBezTo>
                  <a:cubicBezTo>
                    <a:pt x="2552553" y="226609"/>
                    <a:pt x="2501971" y="181852"/>
                    <a:pt x="2552131" y="23201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00800" y="2289270"/>
            <a:ext cx="2611423" cy="1641540"/>
            <a:chOff x="6532577" y="2854260"/>
            <a:chExt cx="2611423" cy="1641540"/>
          </a:xfrm>
        </p:grpSpPr>
        <p:sp>
          <p:nvSpPr>
            <p:cNvPr id="30" name="Flowchart: Decision 29"/>
            <p:cNvSpPr/>
            <p:nvPr/>
          </p:nvSpPr>
          <p:spPr>
            <a:xfrm>
              <a:off x="6532577" y="2854260"/>
              <a:ext cx="2611423" cy="1641540"/>
            </a:xfrm>
            <a:prstGeom prst="flowChartDecision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23066" y="3352367"/>
              <a:ext cx="1921320" cy="646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পক্ষী কূল </a:t>
              </a:r>
              <a:endPara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53600" y="2325651"/>
            <a:ext cx="2611423" cy="1641540"/>
            <a:chOff x="6532577" y="2854260"/>
            <a:chExt cx="2611423" cy="1641540"/>
          </a:xfrm>
        </p:grpSpPr>
        <p:sp>
          <p:nvSpPr>
            <p:cNvPr id="33" name="Flowchart: Decision 32"/>
            <p:cNvSpPr/>
            <p:nvPr/>
          </p:nvSpPr>
          <p:spPr>
            <a:xfrm>
              <a:off x="6532577" y="2854260"/>
              <a:ext cx="2611423" cy="1641540"/>
            </a:xfrm>
            <a:prstGeom prst="flowChartDecision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23066" y="3352367"/>
              <a:ext cx="1921320" cy="646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স্থন্যপায়ী</a:t>
              </a:r>
              <a:endPara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5" name="Picture 34" descr="BestAnimalsPhotosForTheYear20101_9.jpg"/>
          <p:cNvPicPr>
            <a:picLocks noChangeAspect="1"/>
          </p:cNvPicPr>
          <p:nvPr/>
        </p:nvPicPr>
        <p:blipFill rotWithShape="1">
          <a:blip r:embed="rId5"/>
          <a:srcRect l="308" r="5147"/>
          <a:stretch/>
        </p:blipFill>
        <p:spPr>
          <a:xfrm>
            <a:off x="307357" y="1216829"/>
            <a:ext cx="5943600" cy="4486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8" name="Picture 37" descr="images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12" y="1251811"/>
            <a:ext cx="5894743" cy="4456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39" name="Group 38"/>
          <p:cNvGrpSpPr/>
          <p:nvPr/>
        </p:nvGrpSpPr>
        <p:grpSpPr>
          <a:xfrm>
            <a:off x="6421816" y="2303958"/>
            <a:ext cx="2611423" cy="1641540"/>
            <a:chOff x="6532577" y="2854260"/>
            <a:chExt cx="2611423" cy="1641540"/>
          </a:xfrm>
        </p:grpSpPr>
        <p:sp>
          <p:nvSpPr>
            <p:cNvPr id="40" name="Flowchart: Decision 39"/>
            <p:cNvSpPr/>
            <p:nvPr/>
          </p:nvSpPr>
          <p:spPr>
            <a:xfrm>
              <a:off x="6532577" y="2854260"/>
              <a:ext cx="2611423" cy="1641540"/>
            </a:xfrm>
            <a:prstGeom prst="flowChartDecision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23066" y="3352367"/>
              <a:ext cx="1921320" cy="646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সরীসৃপ প্রানী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07829" y="2286000"/>
            <a:ext cx="2611423" cy="1641540"/>
            <a:chOff x="6532577" y="2854260"/>
            <a:chExt cx="2611423" cy="1641540"/>
          </a:xfrm>
        </p:grpSpPr>
        <p:sp>
          <p:nvSpPr>
            <p:cNvPr id="43" name="Flowchart: Decision 42"/>
            <p:cNvSpPr/>
            <p:nvPr/>
          </p:nvSpPr>
          <p:spPr>
            <a:xfrm>
              <a:off x="6532577" y="2854260"/>
              <a:ext cx="2611423" cy="1641540"/>
            </a:xfrm>
            <a:prstGeom prst="flowChartDecision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23066" y="3352367"/>
              <a:ext cx="1921320" cy="646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উভচর প্রানী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5" name="Picture 44" descr="Green Frog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027" y="1337815"/>
            <a:ext cx="5924286" cy="43575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rot="5400000">
            <a:off x="4296850" y="3357894"/>
            <a:ext cx="566366" cy="149303"/>
          </a:xfrm>
          <a:custGeom>
            <a:avLst/>
            <a:gdLst>
              <a:gd name="connsiteX0" fmla="*/ 0 w 566366"/>
              <a:gd name="connsiteY0" fmla="*/ 45720 h 91440"/>
              <a:gd name="connsiteX1" fmla="*/ 566366 w 566366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366" h="91440">
                <a:moveTo>
                  <a:pt x="0" y="45720"/>
                </a:moveTo>
                <a:lnTo>
                  <a:pt x="566366" y="45720"/>
                </a:lnTo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1725" tIns="31561" rIns="281723" bIns="3156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grpSp>
        <p:nvGrpSpPr>
          <p:cNvPr id="16" name="Group 15"/>
          <p:cNvGrpSpPr/>
          <p:nvPr/>
        </p:nvGrpSpPr>
        <p:grpSpPr>
          <a:xfrm>
            <a:off x="1055782" y="3149363"/>
            <a:ext cx="7048501" cy="566366"/>
            <a:chOff x="1055782" y="3149363"/>
            <a:chExt cx="7048501" cy="566366"/>
          </a:xfrm>
        </p:grpSpPr>
        <p:sp>
          <p:nvSpPr>
            <p:cNvPr id="5" name="Freeform 4"/>
            <p:cNvSpPr/>
            <p:nvPr/>
          </p:nvSpPr>
          <p:spPr>
            <a:xfrm rot="5400000">
              <a:off x="3415787" y="2551484"/>
              <a:ext cx="566366" cy="1762124"/>
            </a:xfrm>
            <a:custGeom>
              <a:avLst/>
              <a:gdLst>
                <a:gd name="connsiteX0" fmla="*/ 0 w 566366"/>
                <a:gd name="connsiteY0" fmla="*/ 0 h 1079204"/>
                <a:gd name="connsiteX1" fmla="*/ 283183 w 566366"/>
                <a:gd name="connsiteY1" fmla="*/ 0 h 1079204"/>
                <a:gd name="connsiteX2" fmla="*/ 283183 w 566366"/>
                <a:gd name="connsiteY2" fmla="*/ 1079204 h 1079204"/>
                <a:gd name="connsiteX3" fmla="*/ 566366 w 566366"/>
                <a:gd name="connsiteY3" fmla="*/ 1079204 h 107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66" h="1079204">
                  <a:moveTo>
                    <a:pt x="0" y="0"/>
                  </a:moveTo>
                  <a:lnTo>
                    <a:pt x="283183" y="0"/>
                  </a:lnTo>
                  <a:lnTo>
                    <a:pt x="283183" y="1079204"/>
                  </a:lnTo>
                  <a:lnTo>
                    <a:pt x="566366" y="1079204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5414" tIns="509132" rIns="265413" bIns="50913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55782" y="3149363"/>
              <a:ext cx="7048501" cy="566366"/>
              <a:chOff x="1055782" y="3149363"/>
              <a:chExt cx="7048501" cy="566366"/>
            </a:xfrm>
          </p:grpSpPr>
          <p:sp>
            <p:nvSpPr>
              <p:cNvPr id="4" name="Freeform 3"/>
              <p:cNvSpPr/>
              <p:nvPr/>
            </p:nvSpPr>
            <p:spPr>
              <a:xfrm rot="5400000">
                <a:off x="2534724" y="1670421"/>
                <a:ext cx="566366" cy="3524250"/>
              </a:xfrm>
              <a:custGeom>
                <a:avLst/>
                <a:gdLst>
                  <a:gd name="connsiteX0" fmla="*/ 0 w 566366"/>
                  <a:gd name="connsiteY0" fmla="*/ 0 h 2158409"/>
                  <a:gd name="connsiteX1" fmla="*/ 283183 w 566366"/>
                  <a:gd name="connsiteY1" fmla="*/ 0 h 2158409"/>
                  <a:gd name="connsiteX2" fmla="*/ 283183 w 566366"/>
                  <a:gd name="connsiteY2" fmla="*/ 2158409 h 2158409"/>
                  <a:gd name="connsiteX3" fmla="*/ 566366 w 566366"/>
                  <a:gd name="connsiteY3" fmla="*/ 2158409 h 215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366" h="2158409">
                    <a:moveTo>
                      <a:pt x="0" y="0"/>
                    </a:moveTo>
                    <a:lnTo>
                      <a:pt x="283183" y="0"/>
                    </a:lnTo>
                    <a:lnTo>
                      <a:pt x="283183" y="2158409"/>
                    </a:lnTo>
                    <a:lnTo>
                      <a:pt x="566366" y="2158409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0097" tIns="1023417" rIns="240095" bIns="1023418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00" kern="1200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5400000">
                <a:off x="5177912" y="2551484"/>
                <a:ext cx="566366" cy="1762124"/>
              </a:xfrm>
              <a:custGeom>
                <a:avLst/>
                <a:gdLst>
                  <a:gd name="connsiteX0" fmla="*/ 0 w 566366"/>
                  <a:gd name="connsiteY0" fmla="*/ 1079204 h 1079204"/>
                  <a:gd name="connsiteX1" fmla="*/ 283183 w 566366"/>
                  <a:gd name="connsiteY1" fmla="*/ 1079204 h 1079204"/>
                  <a:gd name="connsiteX2" fmla="*/ 283183 w 566366"/>
                  <a:gd name="connsiteY2" fmla="*/ 0 h 1079204"/>
                  <a:gd name="connsiteX3" fmla="*/ 566366 w 566366"/>
                  <a:gd name="connsiteY3" fmla="*/ 0 h 107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366" h="1079204">
                    <a:moveTo>
                      <a:pt x="0" y="1079204"/>
                    </a:moveTo>
                    <a:lnTo>
                      <a:pt x="283183" y="1079204"/>
                    </a:lnTo>
                    <a:lnTo>
                      <a:pt x="283183" y="0"/>
                    </a:lnTo>
                    <a:lnTo>
                      <a:pt x="566366" y="0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5414" tIns="509132" rIns="265413" bIns="509133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5400000">
                <a:off x="6058975" y="1670421"/>
                <a:ext cx="566366" cy="3524250"/>
              </a:xfrm>
              <a:custGeom>
                <a:avLst/>
                <a:gdLst>
                  <a:gd name="connsiteX0" fmla="*/ 0 w 566366"/>
                  <a:gd name="connsiteY0" fmla="*/ 2158409 h 2158409"/>
                  <a:gd name="connsiteX1" fmla="*/ 283183 w 566366"/>
                  <a:gd name="connsiteY1" fmla="*/ 2158409 h 2158409"/>
                  <a:gd name="connsiteX2" fmla="*/ 283183 w 566366"/>
                  <a:gd name="connsiteY2" fmla="*/ 0 h 2158409"/>
                  <a:gd name="connsiteX3" fmla="*/ 566366 w 566366"/>
                  <a:gd name="connsiteY3" fmla="*/ 0 h 215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366" h="2158409">
                    <a:moveTo>
                      <a:pt x="0" y="2158409"/>
                    </a:moveTo>
                    <a:lnTo>
                      <a:pt x="283183" y="2158409"/>
                    </a:lnTo>
                    <a:lnTo>
                      <a:pt x="283183" y="0"/>
                    </a:lnTo>
                    <a:lnTo>
                      <a:pt x="566366" y="0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0097" tIns="1023418" rIns="240095" bIns="1023417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00" kern="1200"/>
              </a:p>
            </p:txBody>
          </p:sp>
        </p:grpSp>
      </p:grpSp>
      <p:sp>
        <p:nvSpPr>
          <p:cNvPr id="9" name="Freeform 8"/>
          <p:cNvSpPr/>
          <p:nvPr/>
        </p:nvSpPr>
        <p:spPr>
          <a:xfrm>
            <a:off x="870295" y="2286001"/>
            <a:ext cx="7419475" cy="863363"/>
          </a:xfrm>
          <a:custGeom>
            <a:avLst/>
            <a:gdLst>
              <a:gd name="connsiteX0" fmla="*/ 0 w 4544020"/>
              <a:gd name="connsiteY0" fmla="*/ 0 h 863363"/>
              <a:gd name="connsiteX1" fmla="*/ 4544020 w 4544020"/>
              <a:gd name="connsiteY1" fmla="*/ 0 h 863363"/>
              <a:gd name="connsiteX2" fmla="*/ 4544020 w 4544020"/>
              <a:gd name="connsiteY2" fmla="*/ 863363 h 863363"/>
              <a:gd name="connsiteX3" fmla="*/ 0 w 4544020"/>
              <a:gd name="connsiteY3" fmla="*/ 863363 h 863363"/>
              <a:gd name="connsiteX4" fmla="*/ 0 w 4544020"/>
              <a:gd name="connsiteY4" fmla="*/ 0 h 86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4020" h="863363">
                <a:moveTo>
                  <a:pt x="0" y="0"/>
                </a:moveTo>
                <a:lnTo>
                  <a:pt x="4544020" y="0"/>
                </a:lnTo>
                <a:lnTo>
                  <a:pt x="4544020" y="863363"/>
                </a:lnTo>
                <a:lnTo>
                  <a:pt x="0" y="86336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289" tIns="34289" rIns="34290" bIns="34290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kern="1200" dirty="0" smtClean="0">
                <a:latin typeface="NikoshBAN" pitchFamily="2" charset="0"/>
                <a:cs typeface="NikoshBAN" pitchFamily="2" charset="0"/>
              </a:rPr>
              <a:t>শ্রেণি বিভাগ</a:t>
            </a:r>
            <a:endParaRPr lang="en-US" sz="5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7305038" y="3807196"/>
            <a:ext cx="1598495" cy="795737"/>
          </a:xfrm>
          <a:custGeom>
            <a:avLst/>
            <a:gdLst>
              <a:gd name="connsiteX0" fmla="*/ 0 w 2831833"/>
              <a:gd name="connsiteY0" fmla="*/ 0 h 863363"/>
              <a:gd name="connsiteX1" fmla="*/ 2831833 w 2831833"/>
              <a:gd name="connsiteY1" fmla="*/ 0 h 863363"/>
              <a:gd name="connsiteX2" fmla="*/ 2831833 w 2831833"/>
              <a:gd name="connsiteY2" fmla="*/ 863363 h 863363"/>
              <a:gd name="connsiteX3" fmla="*/ 0 w 2831833"/>
              <a:gd name="connsiteY3" fmla="*/ 863363 h 863363"/>
              <a:gd name="connsiteX4" fmla="*/ 0 w 2831833"/>
              <a:gd name="connsiteY4" fmla="*/ 0 h 86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833" h="863363">
                <a:moveTo>
                  <a:pt x="0" y="0"/>
                </a:moveTo>
                <a:lnTo>
                  <a:pt x="2831833" y="0"/>
                </a:lnTo>
                <a:lnTo>
                  <a:pt x="2831833" y="863363"/>
                </a:lnTo>
                <a:lnTo>
                  <a:pt x="0" y="86336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latin typeface="NikoshBAN" pitchFamily="2" charset="0"/>
                <a:cs typeface="NikoshBAN" pitchFamily="2" charset="0"/>
              </a:rPr>
              <a:t>মৎস্য কূল </a:t>
            </a:r>
            <a:endParaRPr lang="en-US" sz="36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542914" y="3807196"/>
            <a:ext cx="1598495" cy="795737"/>
          </a:xfrm>
          <a:custGeom>
            <a:avLst/>
            <a:gdLst>
              <a:gd name="connsiteX0" fmla="*/ 0 w 2831833"/>
              <a:gd name="connsiteY0" fmla="*/ 0 h 863363"/>
              <a:gd name="connsiteX1" fmla="*/ 2831833 w 2831833"/>
              <a:gd name="connsiteY1" fmla="*/ 0 h 863363"/>
              <a:gd name="connsiteX2" fmla="*/ 2831833 w 2831833"/>
              <a:gd name="connsiteY2" fmla="*/ 863363 h 863363"/>
              <a:gd name="connsiteX3" fmla="*/ 0 w 2831833"/>
              <a:gd name="connsiteY3" fmla="*/ 863363 h 863363"/>
              <a:gd name="connsiteX4" fmla="*/ 0 w 2831833"/>
              <a:gd name="connsiteY4" fmla="*/ 0 h 86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833" h="863363">
                <a:moveTo>
                  <a:pt x="0" y="0"/>
                </a:moveTo>
                <a:lnTo>
                  <a:pt x="2831833" y="0"/>
                </a:lnTo>
                <a:lnTo>
                  <a:pt x="2831833" y="863363"/>
                </a:lnTo>
                <a:lnTo>
                  <a:pt x="0" y="86336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latin typeface="NikoshBAN" pitchFamily="2" charset="0"/>
                <a:cs typeface="NikoshBAN" pitchFamily="2" charset="0"/>
              </a:rPr>
              <a:t>পক্ষী কূল</a:t>
            </a:r>
            <a:endParaRPr lang="en-US" sz="36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780787" y="3807198"/>
            <a:ext cx="1598495" cy="795737"/>
          </a:xfrm>
          <a:custGeom>
            <a:avLst/>
            <a:gdLst>
              <a:gd name="connsiteX0" fmla="*/ 0 w 2831833"/>
              <a:gd name="connsiteY0" fmla="*/ 0 h 863363"/>
              <a:gd name="connsiteX1" fmla="*/ 2831833 w 2831833"/>
              <a:gd name="connsiteY1" fmla="*/ 0 h 863363"/>
              <a:gd name="connsiteX2" fmla="*/ 2831833 w 2831833"/>
              <a:gd name="connsiteY2" fmla="*/ 863363 h 863363"/>
              <a:gd name="connsiteX3" fmla="*/ 0 w 2831833"/>
              <a:gd name="connsiteY3" fmla="*/ 863363 h 863363"/>
              <a:gd name="connsiteX4" fmla="*/ 0 w 2831833"/>
              <a:gd name="connsiteY4" fmla="*/ 0 h 86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833" h="863363">
                <a:moveTo>
                  <a:pt x="0" y="0"/>
                </a:moveTo>
                <a:lnTo>
                  <a:pt x="2831833" y="0"/>
                </a:lnTo>
                <a:lnTo>
                  <a:pt x="2831833" y="863363"/>
                </a:lnTo>
                <a:lnTo>
                  <a:pt x="0" y="86336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latin typeface="NikoshBAN" pitchFamily="2" charset="0"/>
                <a:cs typeface="NikoshBAN" pitchFamily="2" charset="0"/>
              </a:rPr>
              <a:t>সরীসৃপ</a:t>
            </a:r>
            <a:endParaRPr lang="en-US" sz="36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2018663" y="3807192"/>
            <a:ext cx="1598495" cy="795737"/>
          </a:xfrm>
          <a:custGeom>
            <a:avLst/>
            <a:gdLst>
              <a:gd name="connsiteX0" fmla="*/ 0 w 2831833"/>
              <a:gd name="connsiteY0" fmla="*/ 0 h 863363"/>
              <a:gd name="connsiteX1" fmla="*/ 2831833 w 2831833"/>
              <a:gd name="connsiteY1" fmla="*/ 0 h 863363"/>
              <a:gd name="connsiteX2" fmla="*/ 2831833 w 2831833"/>
              <a:gd name="connsiteY2" fmla="*/ 863363 h 863363"/>
              <a:gd name="connsiteX3" fmla="*/ 0 w 2831833"/>
              <a:gd name="connsiteY3" fmla="*/ 863363 h 863363"/>
              <a:gd name="connsiteX4" fmla="*/ 0 w 2831833"/>
              <a:gd name="connsiteY4" fmla="*/ 0 h 86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833" h="863363">
                <a:moveTo>
                  <a:pt x="0" y="0"/>
                </a:moveTo>
                <a:lnTo>
                  <a:pt x="2831833" y="0"/>
                </a:lnTo>
                <a:lnTo>
                  <a:pt x="2831833" y="863363"/>
                </a:lnTo>
                <a:lnTo>
                  <a:pt x="0" y="86336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latin typeface="NikoshBAN" pitchFamily="2" charset="0"/>
                <a:cs typeface="NikoshBAN" pitchFamily="2" charset="0"/>
              </a:rPr>
              <a:t>উভচর</a:t>
            </a:r>
            <a:endParaRPr lang="en-US" sz="36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304800" y="3752317"/>
            <a:ext cx="1501964" cy="826776"/>
          </a:xfrm>
          <a:custGeom>
            <a:avLst/>
            <a:gdLst>
              <a:gd name="connsiteX0" fmla="*/ 0 w 2831833"/>
              <a:gd name="connsiteY0" fmla="*/ 0 h 863363"/>
              <a:gd name="connsiteX1" fmla="*/ 2831833 w 2831833"/>
              <a:gd name="connsiteY1" fmla="*/ 0 h 863363"/>
              <a:gd name="connsiteX2" fmla="*/ 2831833 w 2831833"/>
              <a:gd name="connsiteY2" fmla="*/ 863363 h 863363"/>
              <a:gd name="connsiteX3" fmla="*/ 0 w 2831833"/>
              <a:gd name="connsiteY3" fmla="*/ 863363 h 863363"/>
              <a:gd name="connsiteX4" fmla="*/ 0 w 2831833"/>
              <a:gd name="connsiteY4" fmla="*/ 0 h 86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833" h="863363">
                <a:moveTo>
                  <a:pt x="0" y="0"/>
                </a:moveTo>
                <a:lnTo>
                  <a:pt x="2831833" y="0"/>
                </a:lnTo>
                <a:lnTo>
                  <a:pt x="2831833" y="863363"/>
                </a:lnTo>
                <a:lnTo>
                  <a:pt x="0" y="86336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latin typeface="NikoshBAN" pitchFamily="2" charset="0"/>
                <a:cs typeface="NikoshBAN" pitchFamily="2" charset="0"/>
              </a:rPr>
              <a:t>স্থন্যপায়ী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129244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696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প্রত্যেক দল তোমাদের জানা একটি মেরুদণ্ডী প্রানীর ছবি একে এর মেরুদন্ড চিহ্নিত কর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990600"/>
            <a:ext cx="27270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581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 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895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6313" y="27432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মেরুদন্ডী প্রানী কাকে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বলে ? 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মেরুদন্ডী কত প্রকার ও কী কী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প্রত্যেক প্রকারের দুইটি করে উদাহরণ দাও।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9600" dirty="0" smtClean="0">
            <a:solidFill>
              <a:srgbClr val="00B050"/>
            </a:solidFill>
            <a:latin typeface="NikoshBAN" pitchFamily="2" charset="0"/>
            <a:cs typeface="NikoshBAN" pitchFamily="2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151</Words>
  <Application>Microsoft Office PowerPoint</Application>
  <PresentationFormat>On-screen Show (4:3)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131</cp:revision>
  <dcterms:created xsi:type="dcterms:W3CDTF">2006-08-16T00:00:00Z</dcterms:created>
  <dcterms:modified xsi:type="dcterms:W3CDTF">2017-08-11T09:15:12Z</dcterms:modified>
</cp:coreProperties>
</file>